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9"/>
  </p:handoutMasterIdLst>
  <p:sldIdLst>
    <p:sldId id="256" r:id="rId3"/>
    <p:sldId id="266" r:id="rId5"/>
    <p:sldId id="519" r:id="rId6"/>
    <p:sldId id="538" r:id="rId7"/>
    <p:sldId id="522" r:id="rId8"/>
    <p:sldId id="548" r:id="rId9"/>
    <p:sldId id="550" r:id="rId10"/>
    <p:sldId id="552" r:id="rId11"/>
    <p:sldId id="551" r:id="rId12"/>
    <p:sldId id="553" r:id="rId13"/>
    <p:sldId id="526" r:id="rId14"/>
    <p:sldId id="554" r:id="rId15"/>
    <p:sldId id="555" r:id="rId16"/>
    <p:sldId id="556" r:id="rId17"/>
    <p:sldId id="557" r:id="rId18"/>
    <p:sldId id="558" r:id="rId19"/>
    <p:sldId id="559" r:id="rId20"/>
    <p:sldId id="560" r:id="rId21"/>
    <p:sldId id="587" r:id="rId22"/>
    <p:sldId id="561" r:id="rId23"/>
    <p:sldId id="562" r:id="rId24"/>
    <p:sldId id="563" r:id="rId25"/>
    <p:sldId id="564" r:id="rId26"/>
    <p:sldId id="565" r:id="rId27"/>
    <p:sldId id="566" r:id="rId28"/>
    <p:sldId id="567" r:id="rId29"/>
    <p:sldId id="568" r:id="rId30"/>
    <p:sldId id="569" r:id="rId31"/>
    <p:sldId id="579" r:id="rId32"/>
    <p:sldId id="580" r:id="rId33"/>
    <p:sldId id="582" r:id="rId34"/>
    <p:sldId id="583" r:id="rId35"/>
    <p:sldId id="584" r:id="rId36"/>
    <p:sldId id="585" r:id="rId37"/>
    <p:sldId id="364" r:id="rId38"/>
  </p:sldIdLst>
  <p:sldSz cx="9144000" cy="5719445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9FBF8"/>
    <a:srgbClr val="E3E489"/>
    <a:srgbClr val="CCFF33"/>
    <a:srgbClr val="FF9900"/>
    <a:srgbClr val="CCCC00"/>
    <a:srgbClr val="CCECFF"/>
    <a:srgbClr val="1D41D5"/>
    <a:srgbClr val="FF6600"/>
    <a:srgbClr val="568424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25" autoAdjust="0"/>
    <p:restoredTop sz="84007" autoAdjust="0"/>
  </p:normalViewPr>
  <p:slideViewPr>
    <p:cSldViewPr>
      <p:cViewPr varScale="1">
        <p:scale>
          <a:sx n="85" d="100"/>
          <a:sy n="85" d="100"/>
        </p:scale>
        <p:origin x="-198" y="-186"/>
      </p:cViewPr>
      <p:guideLst>
        <p:guide orient="horz" pos="1824"/>
        <p:guide pos="28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812" y="-102"/>
      </p:cViewPr>
      <p:guideLst>
        <p:guide orient="horz" pos="2917"/>
        <p:guide pos="211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9EBF045-6A40-41FB-8218-DF5B9FFE601D}" type="datetimeFigureOut">
              <a:rPr lang="zh-CN" altLang="en-US"/>
            </a:fld>
            <a:endParaRPr lang="en-US" altLang="zh-CN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22D72E6-3BBD-486C-8793-26C87F40582A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BAA4A9C-7CA2-4705-8B8D-F3C0E91F64F4}" type="datetimeFigureOut">
              <a:rPr lang="zh-CN" altLang="en-US"/>
            </a:fld>
            <a:endParaRPr lang="en-US" altLang="zh-CN"/>
          </a:p>
        </p:txBody>
      </p:sp>
      <p:sp>
        <p:nvSpPr>
          <p:cNvPr id="972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8390" y="685800"/>
            <a:ext cx="5481221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4548B4C-CF44-4AEF-BAEE-C2A8AE0C7C44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830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p>
            <a:pPr>
              <a:defRPr/>
            </a:pPr>
            <a:fld id="{BBAA4A9C-7CA2-4705-8B8D-F3C0E91F64F4}" type="datetimeFigureOut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685800"/>
            <a:ext cx="548005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7"/>
          <p:cNvSpPr>
            <a:spLocks noChangeShapeType="1"/>
          </p:cNvSpPr>
          <p:nvPr userDrawn="1"/>
        </p:nvSpPr>
        <p:spPr bwMode="auto">
          <a:xfrm>
            <a:off x="0" y="2161040"/>
            <a:ext cx="91440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</a:ln>
          <a:effectLst/>
        </p:spPr>
        <p:txBody>
          <a:bodyPr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5" name="Rectangle 33"/>
          <p:cNvSpPr>
            <a:spLocks noChangeArrowheads="1"/>
          </p:cNvSpPr>
          <p:nvPr userDrawn="1"/>
        </p:nvSpPr>
        <p:spPr bwMode="auto">
          <a:xfrm>
            <a:off x="0" y="508480"/>
            <a:ext cx="9144000" cy="9534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6" name="Line 34"/>
          <p:cNvSpPr>
            <a:spLocks noChangeShapeType="1"/>
          </p:cNvSpPr>
          <p:nvPr userDrawn="1"/>
        </p:nvSpPr>
        <p:spPr bwMode="auto">
          <a:xfrm>
            <a:off x="0" y="2161040"/>
            <a:ext cx="91440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</a:ln>
          <a:effectLst/>
        </p:spPr>
        <p:txBody>
          <a:bodyPr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8" name="Text Box 45"/>
          <p:cNvSpPr txBox="1">
            <a:spLocks noChangeArrowheads="1"/>
          </p:cNvSpPr>
          <p:nvPr userDrawn="1"/>
        </p:nvSpPr>
        <p:spPr bwMode="auto">
          <a:xfrm>
            <a:off x="2590800" y="4131400"/>
            <a:ext cx="3124200" cy="10668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9" name="Rectangle 22"/>
          <p:cNvSpPr>
            <a:spLocks noChangeArrowheads="1"/>
          </p:cNvSpPr>
          <p:nvPr userDrawn="1"/>
        </p:nvSpPr>
        <p:spPr bwMode="gray">
          <a:xfrm>
            <a:off x="0" y="382440"/>
            <a:ext cx="9144000" cy="1461880"/>
          </a:xfrm>
          <a:prstGeom prst="rect">
            <a:avLst/>
          </a:prstGeom>
          <a:gradFill rotWithShape="1">
            <a:gsLst>
              <a:gs pos="0">
                <a:srgbClr val="3191D3"/>
              </a:gs>
              <a:gs pos="100000">
                <a:srgbClr val="3191D3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 dirty="0"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02235" y="1187045"/>
            <a:ext cx="8686800" cy="5835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</a:t>
            </a:r>
            <a:r>
              <a:rPr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数据挖掘方法及应用</a:t>
            </a:r>
            <a:endParaRPr lang="zh-CN" altLang="en-US" sz="32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9" name="Rectangle 29"/>
          <p:cNvSpPr>
            <a:spLocks noChangeArrowheads="1"/>
          </p:cNvSpPr>
          <p:nvPr userDrawn="1"/>
        </p:nvSpPr>
        <p:spPr bwMode="gray">
          <a:xfrm>
            <a:off x="0" y="1905"/>
            <a:ext cx="9142730" cy="1094740"/>
          </a:xfrm>
          <a:prstGeom prst="rect">
            <a:avLst/>
          </a:prstGeom>
          <a:gradFill rotWithShape="1">
            <a:gsLst>
              <a:gs pos="0">
                <a:srgbClr val="81CFEB">
                  <a:alpha val="19000"/>
                </a:srgbClr>
              </a:gs>
              <a:gs pos="100000">
                <a:srgbClr val="81CFEB">
                  <a:gamma/>
                  <a:tint val="0"/>
                  <a:invGamma/>
                </a:srgbClr>
              </a:gs>
            </a:gsLst>
            <a:lin ang="540000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21" name="TextBox 16"/>
          <p:cNvSpPr txBox="1"/>
          <p:nvPr userDrawn="1"/>
        </p:nvSpPr>
        <p:spPr>
          <a:xfrm>
            <a:off x="3439160" y="4399915"/>
            <a:ext cx="5349875" cy="52197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accent4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主讲  王斌会 教授</a:t>
            </a:r>
            <a:endParaRPr lang="zh-CN" altLang="en-US" sz="2800" b="1" dirty="0">
              <a:solidFill>
                <a:schemeClr val="accent4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2" name="TextBox 16"/>
          <p:cNvSpPr txBox="1"/>
          <p:nvPr userDrawn="1"/>
        </p:nvSpPr>
        <p:spPr>
          <a:xfrm>
            <a:off x="7620" y="510540"/>
            <a:ext cx="4845685" cy="52197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56842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  <a:cs typeface="微软雅黑" panose="020B0503020204020204" charset="-122"/>
              </a:rPr>
              <a:t>数据科学与大数据技术系列之</a:t>
            </a:r>
            <a:endParaRPr lang="zh-CN" altLang="en-US" sz="2800" b="1" dirty="0">
              <a:solidFill>
                <a:srgbClr val="56842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隶书" panose="02010800040101010101" charset="-122"/>
              <a:ea typeface="华文隶书" panose="02010800040101010101" charset="-122"/>
              <a:cs typeface="微软雅黑" panose="020B0503020204020204" charset="-122"/>
            </a:endParaRPr>
          </a:p>
        </p:txBody>
      </p:sp>
      <p:pic>
        <p:nvPicPr>
          <p:cNvPr id="3" name="图片 2" descr="封面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35" y="1837055"/>
            <a:ext cx="3152775" cy="38912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8537575" y="158115"/>
            <a:ext cx="622300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5657293-E556-4977-86D7-51B0CF2739A3}" type="slidenum">
              <a:rPr lang="zh-CN" altLang="en-US" sz="1050" smtClean="0"/>
            </a:fld>
            <a:r>
              <a:rPr lang="zh-CN" altLang="en-US" sz="1050" smtClean="0"/>
              <a:t> </a:t>
            </a:r>
            <a:fld id="{95657293-E556-4977-86D7-51B0CF2739A3}" type="slidenum">
              <a:rPr lang="en-US" altLang="zh-CN" sz="1050" smtClean="0"/>
            </a:fld>
            <a:r>
              <a:rPr lang="en-US" altLang="zh-CN" sz="1050" smtClean="0"/>
              <a:t> 7</a:t>
            </a:r>
            <a:endParaRPr lang="en-US" altLang="zh-CN" sz="1050" dirty="0" smtClean="0"/>
          </a:p>
        </p:txBody>
      </p:sp>
      <p:sp>
        <p:nvSpPr>
          <p:cNvPr id="5" name="Line 26"/>
          <p:cNvSpPr>
            <a:spLocks noChangeShapeType="1"/>
          </p:cNvSpPr>
          <p:nvPr userDrawn="1"/>
        </p:nvSpPr>
        <p:spPr bwMode="auto">
          <a:xfrm flipV="1">
            <a:off x="838200" y="610870"/>
            <a:ext cx="4792980" cy="12065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zh-CN" altLang="en-US" sz="100">
              <a:ln>
                <a:solidFill>
                  <a:srgbClr val="0070C0"/>
                </a:solidFill>
              </a:ln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 userDrawn="1"/>
        </p:nvSpPr>
        <p:spPr bwMode="auto">
          <a:xfrm>
            <a:off x="-6350" y="300355"/>
            <a:ext cx="641350" cy="52622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8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28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</a:t>
            </a:r>
            <a:r>
              <a:rPr lang="zh-CN" altLang="en-US" sz="28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 数据收集与分析软件</a:t>
            </a:r>
            <a:endParaRPr lang="zh-CN" altLang="en-US" sz="28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artplus_nature_naturalcity42_i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56425" y="2796640"/>
            <a:ext cx="1654175" cy="732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9" descr="artplus_nature_naturalcity42_b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95888" y="2583450"/>
            <a:ext cx="2971800" cy="4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artplus_nature_naturalcity42_e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3240" y="1483448"/>
            <a:ext cx="1546225" cy="1387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 descr="artplus_nature_naturalcity42_d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26100" y="2387473"/>
            <a:ext cx="623888" cy="483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 userDrawn="1"/>
        </p:nvSpPr>
        <p:spPr>
          <a:xfrm>
            <a:off x="956022" y="2116920"/>
            <a:ext cx="4150995" cy="11988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smtClean="0">
                <a:solidFill>
                  <a:srgbClr val="00B0F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本章就讲到这里！</a:t>
            </a:r>
            <a:endParaRPr lang="en-US" altLang="zh-CN" sz="3600" b="1" cap="none" spc="0" smtClean="0">
              <a:solidFill>
                <a:srgbClr val="00B0F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  <a:p>
            <a:pPr algn="ctr"/>
            <a:r>
              <a:rPr lang="zh-CN" altLang="en-US" sz="3600" b="1" cap="none" spc="0" smtClean="0">
                <a:solidFill>
                  <a:srgbClr val="00B0F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欢迎大家继续学习</a:t>
            </a:r>
            <a:r>
              <a:rPr lang="en-US" altLang="zh-CN" sz="3600" b="1" cap="none" spc="0" smtClean="0">
                <a:solidFill>
                  <a:srgbClr val="00B0F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~</a:t>
            </a:r>
            <a:endParaRPr lang="en-US" altLang="zh-CN" sz="3600" b="1" cap="none" spc="0" smtClean="0">
              <a:ln w="22225">
                <a:solidFill>
                  <a:schemeClr val="accent2"/>
                </a:solidFill>
                <a:prstDash val="solid"/>
              </a:ln>
              <a:solidFill>
                <a:srgbClr val="00B0F0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21" name="TextBox 16"/>
          <p:cNvSpPr txBox="1"/>
          <p:nvPr userDrawn="1"/>
        </p:nvSpPr>
        <p:spPr>
          <a:xfrm>
            <a:off x="852805" y="3945255"/>
            <a:ext cx="4031615" cy="4603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王斌会 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2019.8.1</a:t>
            </a:r>
            <a:endParaRPr lang="en-US" altLang="zh-CN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7407910" y="5103495"/>
            <a:ext cx="1687830" cy="54356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Rectangle 33"/>
          <p:cNvSpPr>
            <a:spLocks noChangeArrowheads="1"/>
          </p:cNvSpPr>
          <p:nvPr userDrawn="1"/>
        </p:nvSpPr>
        <p:spPr bwMode="gray">
          <a:xfrm>
            <a:off x="838200" y="572040"/>
            <a:ext cx="8305800" cy="4639880"/>
          </a:xfrm>
          <a:prstGeom prst="rect">
            <a:avLst/>
          </a:prstGeom>
          <a:gradFill rotWithShape="1">
            <a:gsLst>
              <a:gs pos="0">
                <a:srgbClr val="81CFEB">
                  <a:alpha val="19000"/>
                </a:srgbClr>
              </a:gs>
              <a:gs pos="100000">
                <a:srgbClr val="81CFEB">
                  <a:gamma/>
                  <a:tint val="0"/>
                  <a:invGamma/>
                </a:srgbClr>
              </a:gs>
            </a:gsLst>
            <a:lin ang="540000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699160"/>
            <a:ext cx="8001000" cy="43220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1037" name="Rectangle 13"/>
          <p:cNvSpPr>
            <a:spLocks noChangeArrowheads="1"/>
          </p:cNvSpPr>
          <p:nvPr userDrawn="1"/>
        </p:nvSpPr>
        <p:spPr bwMode="gray">
          <a:xfrm>
            <a:off x="0" y="0"/>
            <a:ext cx="9144000" cy="572040"/>
          </a:xfrm>
          <a:prstGeom prst="rect">
            <a:avLst/>
          </a:prstGeom>
          <a:gradFill rotWithShape="1">
            <a:gsLst>
              <a:gs pos="0">
                <a:srgbClr val="81CFEB"/>
              </a:gs>
              <a:gs pos="100000">
                <a:srgbClr val="81CFEB">
                  <a:gamma/>
                  <a:tint val="0"/>
                  <a:invGamma/>
                </a:srgbClr>
              </a:gs>
            </a:gsLst>
            <a:lin ang="540000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1639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127120"/>
            <a:ext cx="6096000" cy="317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grpSp>
        <p:nvGrpSpPr>
          <p:cNvPr id="16394" name="Group 31"/>
          <p:cNvGrpSpPr/>
          <p:nvPr userDrawn="1"/>
        </p:nvGrpSpPr>
        <p:grpSpPr bwMode="auto">
          <a:xfrm rot="10800000">
            <a:off x="8382000" y="0"/>
            <a:ext cx="762000" cy="572040"/>
            <a:chOff x="5216" y="628"/>
            <a:chExt cx="546" cy="543"/>
          </a:xfrm>
        </p:grpSpPr>
        <p:sp>
          <p:nvSpPr>
            <p:cNvPr id="1038" name="Rectangle 14"/>
            <p:cNvSpPr>
              <a:spLocks noChangeArrowheads="1"/>
            </p:cNvSpPr>
            <p:nvPr userDrawn="1"/>
          </p:nvSpPr>
          <p:spPr bwMode="gray">
            <a:xfrm rot="-5400000">
              <a:off x="5221" y="630"/>
              <a:ext cx="166" cy="166"/>
            </a:xfrm>
            <a:prstGeom prst="rect">
              <a:avLst/>
            </a:prstGeom>
            <a:solidFill>
              <a:srgbClr val="297CDD">
                <a:alpha val="89999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  <p:sp>
          <p:nvSpPr>
            <p:cNvPr id="1039" name="Rectangle 15"/>
            <p:cNvSpPr>
              <a:spLocks noChangeArrowheads="1"/>
            </p:cNvSpPr>
            <p:nvPr userDrawn="1"/>
          </p:nvSpPr>
          <p:spPr bwMode="gray">
            <a:xfrm rot="-5400000">
              <a:off x="5411" y="630"/>
              <a:ext cx="166" cy="166"/>
            </a:xfrm>
            <a:prstGeom prst="rect">
              <a:avLst/>
            </a:prstGeom>
            <a:solidFill>
              <a:srgbClr val="297CDD">
                <a:alpha val="60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  <p:sp>
          <p:nvSpPr>
            <p:cNvPr id="3" name="Rectangle 16"/>
            <p:cNvSpPr>
              <a:spLocks noChangeArrowheads="1"/>
            </p:cNvSpPr>
            <p:nvPr userDrawn="1"/>
          </p:nvSpPr>
          <p:spPr bwMode="gray">
            <a:xfrm rot="-5400000">
              <a:off x="5595" y="627"/>
              <a:ext cx="165" cy="168"/>
            </a:xfrm>
            <a:prstGeom prst="rect">
              <a:avLst/>
            </a:prstGeom>
            <a:solidFill>
              <a:srgbClr val="297CDD">
                <a:alpha val="85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  <p:sp>
          <p:nvSpPr>
            <p:cNvPr id="4" name="Rectangle 17"/>
            <p:cNvSpPr>
              <a:spLocks noChangeArrowheads="1"/>
            </p:cNvSpPr>
            <p:nvPr userDrawn="1"/>
          </p:nvSpPr>
          <p:spPr bwMode="gray">
            <a:xfrm rot="-5400000">
              <a:off x="5406" y="815"/>
              <a:ext cx="166" cy="168"/>
            </a:xfrm>
            <a:prstGeom prst="rect">
              <a:avLst/>
            </a:prstGeom>
            <a:solidFill>
              <a:srgbClr val="297CDD"/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  <p:sp>
          <p:nvSpPr>
            <p:cNvPr id="1042" name="Rectangle 18"/>
            <p:cNvSpPr>
              <a:spLocks noChangeArrowheads="1"/>
            </p:cNvSpPr>
            <p:nvPr userDrawn="1"/>
          </p:nvSpPr>
          <p:spPr bwMode="gray">
            <a:xfrm rot="-5400000">
              <a:off x="5226" y="860"/>
              <a:ext cx="167" cy="165"/>
            </a:xfrm>
            <a:prstGeom prst="rect">
              <a:avLst/>
            </a:prstGeom>
            <a:solidFill>
              <a:srgbClr val="297CDD">
                <a:alpha val="60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  <p:sp>
          <p:nvSpPr>
            <p:cNvPr id="1043" name="Rectangle 19"/>
            <p:cNvSpPr>
              <a:spLocks noChangeArrowheads="1"/>
            </p:cNvSpPr>
            <p:nvPr userDrawn="1"/>
          </p:nvSpPr>
          <p:spPr bwMode="gray">
            <a:xfrm rot="-5400000">
              <a:off x="5235" y="1058"/>
              <a:ext cx="167" cy="165"/>
            </a:xfrm>
            <a:prstGeom prst="rect">
              <a:avLst/>
            </a:prstGeom>
            <a:solidFill>
              <a:srgbClr val="297CDD">
                <a:alpha val="89999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</p:grpSp>
      <p:sp>
        <p:nvSpPr>
          <p:cNvPr id="1050" name="Rectangle 26"/>
          <p:cNvSpPr>
            <a:spLocks noChangeArrowheads="1"/>
          </p:cNvSpPr>
          <p:nvPr userDrawn="1"/>
        </p:nvSpPr>
        <p:spPr bwMode="gray">
          <a:xfrm>
            <a:off x="269875" y="0"/>
            <a:ext cx="284163" cy="5746883"/>
          </a:xfrm>
          <a:prstGeom prst="rect">
            <a:avLst/>
          </a:prstGeom>
          <a:solidFill>
            <a:srgbClr val="4A9ACC">
              <a:alpha val="80000"/>
            </a:srgbClr>
          </a:solidFill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1051" name="Rectangle 27"/>
          <p:cNvSpPr>
            <a:spLocks noChangeArrowheads="1"/>
          </p:cNvSpPr>
          <p:nvPr userDrawn="1"/>
        </p:nvSpPr>
        <p:spPr bwMode="gray">
          <a:xfrm>
            <a:off x="-12700" y="0"/>
            <a:ext cx="330200" cy="5742911"/>
          </a:xfrm>
          <a:prstGeom prst="rect">
            <a:avLst/>
          </a:prstGeom>
          <a:gradFill rotWithShape="1">
            <a:gsLst>
              <a:gs pos="0">
                <a:srgbClr val="4A9ACC">
                  <a:gamma/>
                  <a:shade val="28627"/>
                  <a:invGamma/>
                </a:srgbClr>
              </a:gs>
              <a:gs pos="100000">
                <a:srgbClr val="4A9ACC"/>
              </a:gs>
            </a:gsLst>
            <a:lin ang="18900000" scaled="1"/>
          </a:gradFill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1052" name="Rectangle 28"/>
          <p:cNvSpPr>
            <a:spLocks noChangeArrowheads="1"/>
          </p:cNvSpPr>
          <p:nvPr userDrawn="1"/>
        </p:nvSpPr>
        <p:spPr bwMode="gray">
          <a:xfrm>
            <a:off x="749300" y="19863"/>
            <a:ext cx="71438" cy="5732317"/>
          </a:xfrm>
          <a:prstGeom prst="rect">
            <a:avLst/>
          </a:prstGeom>
          <a:solidFill>
            <a:srgbClr val="4A9ACC">
              <a:alpha val="20000"/>
            </a:srgbClr>
          </a:solidFill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1053" name="Rectangle 29"/>
          <p:cNvSpPr>
            <a:spLocks noChangeArrowheads="1"/>
          </p:cNvSpPr>
          <p:nvPr userDrawn="1"/>
        </p:nvSpPr>
        <p:spPr bwMode="gray">
          <a:xfrm>
            <a:off x="508000" y="0"/>
            <a:ext cx="168275" cy="5727021"/>
          </a:xfrm>
          <a:prstGeom prst="rect">
            <a:avLst/>
          </a:prstGeom>
          <a:solidFill>
            <a:srgbClr val="4A9ACC">
              <a:alpha val="53999"/>
            </a:srgbClr>
          </a:solidFill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1054" name="Rectangle 30"/>
          <p:cNvSpPr>
            <a:spLocks noChangeArrowheads="1"/>
          </p:cNvSpPr>
          <p:nvPr userDrawn="1"/>
        </p:nvSpPr>
        <p:spPr bwMode="gray">
          <a:xfrm>
            <a:off x="685800" y="0"/>
            <a:ext cx="114300" cy="5732318"/>
          </a:xfrm>
          <a:prstGeom prst="rect">
            <a:avLst/>
          </a:prstGeom>
          <a:solidFill>
            <a:srgbClr val="4A9ACC">
              <a:alpha val="37000"/>
            </a:srgbClr>
          </a:solidFill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/>
  <p:timing>
    <p:tnLst>
      <p:par>
        <p:cTn id="1" dur="indefinite" restart="never" nodeType="tmRoot"/>
      </p:par>
    </p:tnLst>
  </p:timing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7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9pPr>
    </p:titleStyle>
    <p:bodyStyle>
      <a:lvl1pPr marL="285750" indent="-285750" algn="l" rtl="0" eaLnBrk="0" fontAlgn="base" hangingPunct="0">
        <a:spcBef>
          <a:spcPts val="80"/>
        </a:spcBef>
        <a:spcAft>
          <a:spcPct val="0"/>
        </a:spcAft>
        <a:buChar char="•"/>
        <a:defRPr sz="2670">
          <a:solidFill>
            <a:schemeClr val="tx1"/>
          </a:solidFill>
          <a:latin typeface="+mn-lt"/>
          <a:ea typeface="+mn-ea"/>
          <a:cs typeface="+mn-cs"/>
        </a:defRPr>
      </a:lvl1pPr>
      <a:lvl2pPr marL="619760" indent="-238125" algn="l" rtl="0" eaLnBrk="0" fontAlgn="base" hangingPunct="0">
        <a:spcBef>
          <a:spcPts val="80"/>
        </a:spcBef>
        <a:spcAft>
          <a:spcPct val="0"/>
        </a:spcAft>
        <a:buChar char="–"/>
        <a:defRPr sz="2335">
          <a:solidFill>
            <a:schemeClr val="tx1"/>
          </a:solidFill>
          <a:latin typeface="+mn-lt"/>
          <a:ea typeface="+mn-ea"/>
        </a:defRPr>
      </a:lvl2pPr>
      <a:lvl3pPr marL="953135" indent="-190500" algn="l" rtl="0" eaLnBrk="0" fontAlgn="base" hangingPunct="0">
        <a:spcBef>
          <a:spcPts val="8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334770" indent="-190500" algn="l" rtl="0" eaLnBrk="0" fontAlgn="base" hangingPunct="0">
        <a:spcBef>
          <a:spcPts val="80"/>
        </a:spcBef>
        <a:spcAft>
          <a:spcPct val="0"/>
        </a:spcAft>
        <a:buChar char="–"/>
        <a:defRPr sz="1670">
          <a:solidFill>
            <a:schemeClr val="tx1"/>
          </a:solidFill>
          <a:latin typeface="+mn-lt"/>
          <a:ea typeface="+mn-ea"/>
        </a:defRPr>
      </a:lvl4pPr>
      <a:lvl5pPr marL="1716405" indent="-190500" algn="l" rtl="0" eaLnBrk="0" fontAlgn="base" hangingPunct="0">
        <a:spcBef>
          <a:spcPts val="80"/>
        </a:spcBef>
        <a:spcAft>
          <a:spcPct val="0"/>
        </a:spcAft>
        <a:buChar char="»"/>
        <a:defRPr sz="1670">
          <a:solidFill>
            <a:schemeClr val="tx1"/>
          </a:solidFill>
          <a:latin typeface="+mn-lt"/>
          <a:ea typeface="+mn-ea"/>
        </a:defRPr>
      </a:lvl5pPr>
      <a:lvl6pPr marL="2097405" indent="-190500" algn="l" rtl="0" fontAlgn="base">
        <a:spcBef>
          <a:spcPts val="80"/>
        </a:spcBef>
        <a:spcAft>
          <a:spcPct val="0"/>
        </a:spcAft>
        <a:buChar char="»"/>
        <a:defRPr sz="1670">
          <a:solidFill>
            <a:schemeClr val="tx1"/>
          </a:solidFill>
          <a:latin typeface="+mn-lt"/>
          <a:ea typeface="+mn-ea"/>
        </a:defRPr>
      </a:lvl6pPr>
      <a:lvl7pPr marL="2479040" indent="-190500" algn="l" rtl="0" fontAlgn="base">
        <a:spcBef>
          <a:spcPts val="80"/>
        </a:spcBef>
        <a:spcAft>
          <a:spcPct val="0"/>
        </a:spcAft>
        <a:buChar char="»"/>
        <a:defRPr sz="1670">
          <a:solidFill>
            <a:schemeClr val="tx1"/>
          </a:solidFill>
          <a:latin typeface="+mn-lt"/>
          <a:ea typeface="+mn-ea"/>
        </a:defRPr>
      </a:lvl7pPr>
      <a:lvl8pPr marL="2860040" indent="-190500" algn="l" rtl="0" fontAlgn="base">
        <a:spcBef>
          <a:spcPts val="80"/>
        </a:spcBef>
        <a:spcAft>
          <a:spcPct val="0"/>
        </a:spcAft>
        <a:buChar char="»"/>
        <a:defRPr sz="1670">
          <a:solidFill>
            <a:schemeClr val="tx1"/>
          </a:solidFill>
          <a:latin typeface="+mn-lt"/>
          <a:ea typeface="+mn-ea"/>
        </a:defRPr>
      </a:lvl8pPr>
      <a:lvl9pPr marL="3241675" indent="-190500" algn="l" rtl="0" fontAlgn="base">
        <a:spcBef>
          <a:spcPts val="80"/>
        </a:spcBef>
        <a:spcAft>
          <a:spcPct val="0"/>
        </a:spcAft>
        <a:buChar char="»"/>
        <a:defRPr sz="167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163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263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27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527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690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790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954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5117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png"/><Relationship Id="rId8" Type="http://schemas.openxmlformats.org/officeDocument/2006/relationships/image" Target="../media/image72.png"/><Relationship Id="rId7" Type="http://schemas.openxmlformats.org/officeDocument/2006/relationships/image" Target="../media/image71.png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0.png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5.png"/><Relationship Id="rId7" Type="http://schemas.openxmlformats.org/officeDocument/2006/relationships/image" Target="../media/image104.png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4.png"/><Relationship Id="rId8" Type="http://schemas.openxmlformats.org/officeDocument/2006/relationships/image" Target="../media/image113.png"/><Relationship Id="rId7" Type="http://schemas.openxmlformats.org/officeDocument/2006/relationships/image" Target="../media/image112.png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16.png"/><Relationship Id="rId10" Type="http://schemas.openxmlformats.org/officeDocument/2006/relationships/image" Target="../media/image115.png"/><Relationship Id="rId1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5.png"/><Relationship Id="rId8" Type="http://schemas.openxmlformats.org/officeDocument/2006/relationships/image" Target="../media/image124.png"/><Relationship Id="rId7" Type="http://schemas.openxmlformats.org/officeDocument/2006/relationships/image" Target="../media/image123.png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3" Type="http://schemas.openxmlformats.org/officeDocument/2006/relationships/image" Target="../media/image120.png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4.png"/><Relationship Id="rId8" Type="http://schemas.openxmlformats.org/officeDocument/2006/relationships/image" Target="../media/image143.png"/><Relationship Id="rId7" Type="http://schemas.openxmlformats.org/officeDocument/2006/relationships/image" Target="../media/image142.png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6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54.png"/><Relationship Id="rId7" Type="http://schemas.openxmlformats.org/officeDocument/2006/relationships/image" Target="../media/image153.png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image" Target="../media/image1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3329305" y="2548255"/>
            <a:ext cx="5567045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600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600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</a:t>
            </a:r>
            <a:r>
              <a:rPr lang="zh-CN" altLang="en-US" sz="3600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 数据收集与分析软件</a:t>
            </a:r>
            <a:endParaRPr lang="en-US" altLang="zh-CN" sz="3600">
              <a:solidFill>
                <a:schemeClr val="accent2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</p:cSld>
  <p:clrMapOvr>
    <a:masterClrMapping/>
  </p:clrMapOvr>
  <p:transition advTm="23922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3763010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1.1 </a:t>
            </a:r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数据的类型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75360" y="752475"/>
            <a:ext cx="7634605" cy="17316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0640" y="2484120"/>
            <a:ext cx="6964045" cy="30181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6035" y="4826000"/>
            <a:ext cx="6551295" cy="83693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4410710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1.2  </a:t>
            </a:r>
            <a:r>
              <a:rPr lang="zh-CN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数据分析软件</a:t>
            </a:r>
            <a:endParaRPr lang="zh-CN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74725" y="932180"/>
            <a:ext cx="7654290" cy="10807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0815" y="2331720"/>
            <a:ext cx="6738620" cy="10585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0815" y="2557780"/>
            <a:ext cx="6737985" cy="7912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0815" y="2824480"/>
            <a:ext cx="6739255" cy="10344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0815" y="3086735"/>
            <a:ext cx="6738620" cy="10236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0815" y="3315970"/>
            <a:ext cx="6841490" cy="13176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0815" y="3564890"/>
            <a:ext cx="6842125" cy="132397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4410710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1.2  </a:t>
            </a:r>
            <a:r>
              <a:rPr lang="zh-CN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数据分析软件</a:t>
            </a:r>
            <a:endParaRPr lang="zh-CN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75360" y="838835"/>
            <a:ext cx="7642225" cy="17862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995" y="2099945"/>
            <a:ext cx="7642225" cy="855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750" y="2024380"/>
            <a:ext cx="7118350" cy="361696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4410710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1.2  </a:t>
            </a:r>
            <a:r>
              <a:rPr lang="zh-CN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数据分析软件</a:t>
            </a:r>
            <a:endParaRPr lang="zh-CN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75360" y="682625"/>
            <a:ext cx="8182610" cy="917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7585" y="1600200"/>
            <a:ext cx="7479665" cy="2432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35480" y="3419475"/>
            <a:ext cx="7151370" cy="229108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4410710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1.2  </a:t>
            </a:r>
            <a:r>
              <a:rPr lang="zh-CN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数据分析软件</a:t>
            </a:r>
            <a:endParaRPr lang="zh-CN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75360" y="885190"/>
            <a:ext cx="8021320" cy="1906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3025775"/>
            <a:ext cx="8022590" cy="191579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4410710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1.2  </a:t>
            </a:r>
            <a:r>
              <a:rPr lang="zh-CN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数据分析软件</a:t>
            </a:r>
            <a:endParaRPr lang="zh-CN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75360" y="929005"/>
            <a:ext cx="2498090" cy="8261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58845" y="1412875"/>
            <a:ext cx="5570855" cy="385191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4410710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1.2  </a:t>
            </a:r>
            <a:r>
              <a:rPr lang="zh-CN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数据分析软件</a:t>
            </a:r>
            <a:endParaRPr lang="zh-CN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75360" y="836295"/>
            <a:ext cx="7635240" cy="14738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1401445"/>
            <a:ext cx="7634605" cy="1173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360" y="1644650"/>
            <a:ext cx="7663815" cy="25152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4725" y="1905000"/>
            <a:ext cx="7635240" cy="12293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5565" y="2157730"/>
            <a:ext cx="7239000" cy="211645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4410710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1.2  </a:t>
            </a:r>
            <a:r>
              <a:rPr lang="zh-CN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数据分析软件</a:t>
            </a:r>
            <a:endParaRPr lang="zh-CN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75360" y="837565"/>
            <a:ext cx="7648575" cy="17767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28570" y="1416685"/>
            <a:ext cx="6428740" cy="429133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22541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  <a:endParaRPr lang="zh-CN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隶书" panose="02010509060101010101" pitchFamily="49" charset="-122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104900" y="904875"/>
            <a:ext cx="7675245" cy="17513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2875915"/>
            <a:ext cx="7934325" cy="238569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22541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  <a:endParaRPr lang="zh-CN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隶书" panose="02010509060101010101" pitchFamily="49" charset="-122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75361" y="941176"/>
            <a:ext cx="7635240" cy="15067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2662555"/>
            <a:ext cx="6770370" cy="1981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03755" y="687705"/>
            <a:ext cx="6908800" cy="498538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1440"/>
            <a:ext cx="2555240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思维导图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70280" y="813435"/>
            <a:ext cx="2636520" cy="3238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1585" y="813435"/>
            <a:ext cx="2575560" cy="29413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82410" y="-27940"/>
            <a:ext cx="2510155" cy="571500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6940" y="259715"/>
            <a:ext cx="522541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  <a:endParaRPr lang="zh-CN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隶书" panose="02010509060101010101" pitchFamily="49" charset="-122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31165" y="1635760"/>
            <a:ext cx="8242300" cy="194627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22541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  <a:endParaRPr lang="zh-CN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隶书" panose="02010509060101010101" pitchFamily="49" charset="-122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75360" y="921385"/>
            <a:ext cx="7851775" cy="19773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8050" y="2668270"/>
            <a:ext cx="7915910" cy="10153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8050" y="2912745"/>
            <a:ext cx="7915275" cy="12426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8050" y="3125470"/>
            <a:ext cx="7915275" cy="130619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22541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  <a:endParaRPr lang="zh-CN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隶书" panose="02010509060101010101" pitchFamily="49" charset="-122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75995" y="785495"/>
            <a:ext cx="7754620" cy="60261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974725" y="1417955"/>
            <a:ext cx="7755890" cy="3249295"/>
            <a:chOff x="1535" y="2593"/>
            <a:chExt cx="12214" cy="51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6" y="2593"/>
              <a:ext cx="12213" cy="145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5" y="3978"/>
              <a:ext cx="12214" cy="3733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360" y="1647825"/>
            <a:ext cx="7755255" cy="3118485"/>
          </a:xfrm>
          <a:prstGeom prst="rect">
            <a:avLst/>
          </a:prstGeom>
          <a:ln>
            <a:noFill/>
          </a:ln>
        </p:spPr>
      </p:pic>
      <p:grpSp>
        <p:nvGrpSpPr>
          <p:cNvPr id="15" name="组合 14"/>
          <p:cNvGrpSpPr/>
          <p:nvPr/>
        </p:nvGrpSpPr>
        <p:grpSpPr>
          <a:xfrm>
            <a:off x="974725" y="1861185"/>
            <a:ext cx="7756525" cy="3546475"/>
            <a:chOff x="1535" y="2931"/>
            <a:chExt cx="12215" cy="5448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6" y="2931"/>
              <a:ext cx="12212" cy="319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5" y="4851"/>
              <a:ext cx="12214" cy="1468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6" y="6183"/>
              <a:ext cx="12214" cy="2197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5360" y="2123440"/>
            <a:ext cx="7754620" cy="11899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1907" y="2348230"/>
            <a:ext cx="7768590" cy="221551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22541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  <a:endParaRPr lang="zh-CN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隶书" panose="02010509060101010101" pitchFamily="49" charset="-122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75360" y="816610"/>
            <a:ext cx="2730500" cy="37846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975360" y="1146810"/>
            <a:ext cx="7768590" cy="4517390"/>
            <a:chOff x="1536" y="1806"/>
            <a:chExt cx="12234" cy="71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6" y="1806"/>
              <a:ext cx="12235" cy="136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6" y="3184"/>
              <a:ext cx="12181" cy="3277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6" y="6386"/>
              <a:ext cx="12235" cy="2535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4844" y="1391920"/>
            <a:ext cx="7767955" cy="854075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921308" y="1642187"/>
            <a:ext cx="7793990" cy="3641725"/>
            <a:chOff x="1443" y="2551"/>
            <a:chExt cx="12274" cy="5735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3" y="2551"/>
              <a:ext cx="12236" cy="25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7" y="5047"/>
              <a:ext cx="12220" cy="3239"/>
            </a:xfrm>
            <a:prstGeom prst="rect">
              <a:avLst/>
            </a:prstGeom>
          </p:spPr>
        </p:pic>
      </p:grpSp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22541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  <a:endParaRPr lang="zh-CN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隶书" panose="02010509060101010101" pitchFamily="49" charset="-122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75995" y="681355"/>
            <a:ext cx="7518400" cy="109029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975995" y="1794510"/>
            <a:ext cx="7576185" cy="1707515"/>
            <a:chOff x="1537" y="3207"/>
            <a:chExt cx="11839" cy="256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7" y="3207"/>
              <a:ext cx="3404" cy="44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" y="3585"/>
              <a:ext cx="11839" cy="2187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1439545" y="3559810"/>
            <a:ext cx="7519035" cy="2079625"/>
            <a:chOff x="1536" y="5772"/>
            <a:chExt cx="11841" cy="3275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6" y="5772"/>
              <a:ext cx="3498" cy="38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" y="6109"/>
              <a:ext cx="11838" cy="2938"/>
            </a:xfrm>
            <a:prstGeom prst="rect">
              <a:avLst/>
            </a:prstGeom>
          </p:spPr>
        </p:pic>
      </p:grpSp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22541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  <a:endParaRPr lang="zh-CN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隶书" panose="02010509060101010101" pitchFamily="49" charset="-122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75360" y="830580"/>
            <a:ext cx="2340610" cy="368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1302385"/>
            <a:ext cx="7942580" cy="10071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995" y="1642745"/>
            <a:ext cx="7942580" cy="1374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360" y="1999615"/>
            <a:ext cx="7943215" cy="13830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5360" y="2367915"/>
            <a:ext cx="7981950" cy="13646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6630" y="2715895"/>
            <a:ext cx="8028940" cy="135890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22541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  <a:endParaRPr lang="zh-CN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隶书" panose="02010509060101010101" pitchFamily="49" charset="-122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07415" y="833755"/>
            <a:ext cx="7727315" cy="9836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2805" y="1164590"/>
            <a:ext cx="7781290" cy="11944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80" y="1800225"/>
            <a:ext cx="7850505" cy="11258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2805" y="2128520"/>
            <a:ext cx="7793990" cy="20948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2805" y="2400300"/>
            <a:ext cx="7793355" cy="23387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2170" y="2747010"/>
            <a:ext cx="7816215" cy="188976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22541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  <a:endParaRPr lang="zh-CN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隶书" panose="02010509060101010101" pitchFamily="49" charset="-122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75995" y="840740"/>
            <a:ext cx="8032750" cy="1233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995" y="2044065"/>
            <a:ext cx="8032750" cy="13741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2505" y="2324735"/>
            <a:ext cx="8032115" cy="1919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360" y="2572385"/>
            <a:ext cx="8032750" cy="19831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3615" y="2795270"/>
            <a:ext cx="8032750" cy="20161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4250" y="3040380"/>
            <a:ext cx="8043545" cy="21691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3615" y="3286760"/>
            <a:ext cx="8044180" cy="22237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1870" y="3530600"/>
            <a:ext cx="8015605" cy="208026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22541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  <a:endParaRPr lang="zh-CN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隶书" panose="02010509060101010101" pitchFamily="49" charset="-122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75360" y="859155"/>
            <a:ext cx="2602865" cy="3333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1202055"/>
            <a:ext cx="2325370" cy="34988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75360" y="1572260"/>
            <a:ext cx="7451090" cy="2053590"/>
            <a:chOff x="1536" y="2584"/>
            <a:chExt cx="11734" cy="323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6" y="2584"/>
              <a:ext cx="3061" cy="44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6" y="2972"/>
              <a:ext cx="11735" cy="2847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975360" y="1894840"/>
            <a:ext cx="7451090" cy="1612265"/>
            <a:chOff x="1536" y="2864"/>
            <a:chExt cx="11734" cy="253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6" y="2864"/>
              <a:ext cx="3336" cy="40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6" y="3267"/>
              <a:ext cx="11735" cy="2136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975360" y="2211070"/>
            <a:ext cx="7451090" cy="1903730"/>
            <a:chOff x="1536" y="3482"/>
            <a:chExt cx="11734" cy="299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6" y="3482"/>
              <a:ext cx="3662" cy="4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6" y="3902"/>
              <a:ext cx="11735" cy="2578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5360" y="4081145"/>
            <a:ext cx="7452360" cy="53467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966470" y="4615815"/>
            <a:ext cx="7499350" cy="808990"/>
            <a:chOff x="1522" y="7269"/>
            <a:chExt cx="11810" cy="1274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2" y="7269"/>
              <a:ext cx="3676" cy="478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2" y="7721"/>
              <a:ext cx="11810" cy="822"/>
            </a:xfrm>
            <a:prstGeom prst="rect">
              <a:avLst/>
            </a:prstGeom>
          </p:spPr>
        </p:pic>
      </p:grpSp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975360" y="1242695"/>
            <a:ext cx="7025640" cy="3083560"/>
            <a:chOff x="1536" y="1957"/>
            <a:chExt cx="11064" cy="4856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150" y="1957"/>
              <a:ext cx="2180" cy="411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6" y="2368"/>
              <a:ext cx="11064" cy="2151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6" y="4399"/>
              <a:ext cx="11064" cy="2414"/>
            </a:xfrm>
            <a:prstGeom prst="rect">
              <a:avLst/>
            </a:prstGeom>
          </p:spPr>
        </p:pic>
      </p:grpSp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22541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  <a:endParaRPr lang="zh-CN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隶书" panose="02010509060101010101" pitchFamily="49" charset="-122"/>
              <a:cs typeface="Times New Roman" panose="0202060305040502030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360" y="793750"/>
            <a:ext cx="2696845" cy="31877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8220" y="1503680"/>
            <a:ext cx="7393305" cy="93662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360" y="1793875"/>
            <a:ext cx="7604125" cy="9677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6000" y="2080895"/>
            <a:ext cx="6995795" cy="130683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5360" y="2395220"/>
            <a:ext cx="7604760" cy="186944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72205" y="793750"/>
            <a:ext cx="3067685" cy="31813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3E489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437070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1.1 数据收集过程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93445" y="995045"/>
            <a:ext cx="8174355" cy="12172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4720" y="2346960"/>
            <a:ext cx="8092440" cy="229171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975360" y="1158875"/>
            <a:ext cx="7598410" cy="3074035"/>
            <a:chOff x="1536" y="1825"/>
            <a:chExt cx="11966" cy="484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536" y="2263"/>
              <a:ext cx="11966" cy="4403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6" y="1825"/>
              <a:ext cx="2424" cy="438"/>
            </a:xfrm>
            <a:prstGeom prst="rect">
              <a:avLst/>
            </a:prstGeom>
          </p:spPr>
        </p:pic>
      </p:grpSp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22541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  <a:endParaRPr lang="zh-CN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隶书" panose="02010509060101010101" pitchFamily="49" charset="-122"/>
              <a:cs typeface="Times New Roman" panose="0202060305040502030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360" y="793750"/>
            <a:ext cx="2696845" cy="3187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0930" y="793750"/>
            <a:ext cx="1388110" cy="34734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975360" y="4239260"/>
            <a:ext cx="7598410" cy="1260475"/>
            <a:chOff x="1536" y="2793"/>
            <a:chExt cx="11966" cy="198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6" y="2793"/>
              <a:ext cx="1627" cy="39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6" y="3192"/>
              <a:ext cx="11966" cy="1586"/>
            </a:xfrm>
            <a:prstGeom prst="rect">
              <a:avLst/>
            </a:prstGeom>
          </p:spPr>
        </p:pic>
      </p:grpSp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22541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  <a:endParaRPr lang="zh-CN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隶书" panose="02010509060101010101" pitchFamily="49" charset="-122"/>
              <a:cs typeface="Times New Roman" panose="020206030504050203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23925" y="731520"/>
            <a:ext cx="1329055" cy="2501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3925" y="1043305"/>
            <a:ext cx="2792730" cy="14662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28570" y="1842135"/>
            <a:ext cx="6314440" cy="12642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7570" y="3261995"/>
            <a:ext cx="2179320" cy="3067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14675" y="3106420"/>
            <a:ext cx="3971925" cy="255714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22541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  <a:endParaRPr lang="zh-CN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隶书" panose="02010509060101010101" pitchFamily="49" charset="-122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75360" y="808355"/>
            <a:ext cx="2971165" cy="2578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1105535"/>
            <a:ext cx="5641975" cy="19735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360" y="3145155"/>
            <a:ext cx="1753235" cy="28511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975360" y="3572510"/>
            <a:ext cx="7001510" cy="1596390"/>
            <a:chOff x="1536" y="5866"/>
            <a:chExt cx="11026" cy="251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6" y="6206"/>
              <a:ext cx="11027" cy="217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6" y="5866"/>
              <a:ext cx="3173" cy="388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958850" y="3818890"/>
            <a:ext cx="6708775" cy="1825625"/>
            <a:chOff x="1510" y="5894"/>
            <a:chExt cx="10565" cy="287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0" y="5894"/>
              <a:ext cx="5048" cy="52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7" y="6415"/>
              <a:ext cx="5404" cy="225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31" y="6415"/>
              <a:ext cx="5045" cy="2355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73800" y="3069590"/>
            <a:ext cx="2842895" cy="67310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22541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  <a:endParaRPr lang="zh-CN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隶书" panose="02010509060101010101" pitchFamily="49" charset="-122"/>
              <a:cs typeface="Times New Roman" panose="020206030504050203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75360" y="845820"/>
            <a:ext cx="3230880" cy="35179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975360" y="1308735"/>
            <a:ext cx="7517130" cy="2935605"/>
            <a:chOff x="1536" y="2061"/>
            <a:chExt cx="11838" cy="462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6" y="2061"/>
              <a:ext cx="3264" cy="477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6" y="2538"/>
              <a:ext cx="11838" cy="4146"/>
            </a:xfrm>
            <a:prstGeom prst="rect">
              <a:avLst/>
            </a:prstGeom>
          </p:spPr>
        </p:pic>
      </p:grpSp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22541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1.</a:t>
            </a:r>
            <a:r>
              <a:rPr 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3</a:t>
            </a:r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  </a:t>
            </a:r>
            <a:r>
              <a:rPr lang="zh-CN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隶书" panose="02010509060101010101" pitchFamily="49" charset="-122"/>
                <a:cs typeface="Times New Roman" panose="02020603050405020304" charset="0"/>
              </a:rPr>
              <a:t>Python 编程基础</a:t>
            </a:r>
            <a:endParaRPr lang="zh-CN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隶书" panose="02010509060101010101" pitchFamily="49" charset="-122"/>
              <a:cs typeface="Times New Roman" panose="020206030504050203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75360" y="845820"/>
            <a:ext cx="3230880" cy="3517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360" y="1308735"/>
            <a:ext cx="2116455" cy="29464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975360" y="1750695"/>
            <a:ext cx="3653155" cy="226695"/>
            <a:chOff x="1536" y="2650"/>
            <a:chExt cx="6923" cy="46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6" y="2650"/>
              <a:ext cx="2970" cy="4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69" y="2650"/>
              <a:ext cx="3590" cy="457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5360" y="2124710"/>
            <a:ext cx="2035810" cy="292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360" y="2546350"/>
            <a:ext cx="3440430" cy="812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5360" y="3456305"/>
            <a:ext cx="2060575" cy="3314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5360" y="3820795"/>
            <a:ext cx="7746365" cy="118300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CCFF33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200">
                <a:solidFill>
                  <a:srgbClr val="CCFF33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</a:t>
            </a:r>
            <a:r>
              <a:rPr lang="zh-CN" altLang="en-US" sz="3200">
                <a:solidFill>
                  <a:srgbClr val="CCFF33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 数据收集与整理</a:t>
            </a:r>
            <a:endParaRPr lang="zh-CN" altLang="en-US" sz="3200">
              <a:solidFill>
                <a:srgbClr val="CCFF33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</p:cSld>
  <p:clrMapOvr>
    <a:masterClrMapping/>
  </p:clrMapOvr>
  <p:transition advTm="5703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3E489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437070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1.1 数据收集过程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24560" y="1269365"/>
            <a:ext cx="8071485" cy="1016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4560" y="2701290"/>
            <a:ext cx="8173085" cy="63500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3763010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1.1 </a:t>
            </a:r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数据的类型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80110" y="770255"/>
            <a:ext cx="7806055" cy="1522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0330" y="2292350"/>
            <a:ext cx="6979285" cy="9232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0110" y="3215640"/>
            <a:ext cx="7881214" cy="15778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6975" y="4859655"/>
            <a:ext cx="7325995" cy="54356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3763010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1.1 </a:t>
            </a:r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数据的类型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53465" y="941705"/>
            <a:ext cx="7803515" cy="22472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0885" y="3353435"/>
            <a:ext cx="2660015" cy="216471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3763010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1.1 </a:t>
            </a:r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数据的类型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12825" y="783590"/>
            <a:ext cx="7684770" cy="15036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0970" y="2334260"/>
            <a:ext cx="6887845" cy="23069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6170" y="2609850"/>
            <a:ext cx="7621270" cy="297180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3763010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1.1 </a:t>
            </a:r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数据的类型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97915" y="673100"/>
            <a:ext cx="7407275" cy="2025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2765" y="2773680"/>
            <a:ext cx="6243955" cy="2402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4100" y="2773680"/>
            <a:ext cx="7830185" cy="257302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3763010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1.1 </a:t>
            </a:r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数据的类型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51560" y="688340"/>
            <a:ext cx="7582535" cy="22123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2040" y="1957705"/>
            <a:ext cx="7521575" cy="351155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华文中宋"/>
        <a:cs typeface=""/>
      </a:majorFont>
      <a:minorFont>
        <a:latin typeface="Arial"/>
        <a:ea typeface="宋体"/>
        <a:cs typeface=""/>
      </a:minorFont>
    </a:fontScheme>
    <a:fmtScheme name="顶峰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451</Words>
  <Application>WPS 演示</Application>
  <PresentationFormat>自定义</PresentationFormat>
  <Paragraphs>70</Paragraphs>
  <Slides>35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0" baseType="lpstr">
      <vt:lpstr>Arial</vt:lpstr>
      <vt:lpstr>宋体</vt:lpstr>
      <vt:lpstr>Wingdings</vt:lpstr>
      <vt:lpstr>华文中宋</vt:lpstr>
      <vt:lpstr>微软雅黑</vt:lpstr>
      <vt:lpstr>黑体</vt:lpstr>
      <vt:lpstr>楷体</vt:lpstr>
      <vt:lpstr>华文隶书</vt:lpstr>
      <vt:lpstr>华文新魏</vt:lpstr>
      <vt:lpstr>华文楷体</vt:lpstr>
      <vt:lpstr>Calibri</vt:lpstr>
      <vt:lpstr>隶书</vt:lpstr>
      <vt:lpstr>Arial Unicode MS</vt:lpstr>
      <vt:lpstr>Times New Roman</vt:lpstr>
      <vt:lpstr>1_默认设计模板</vt:lpstr>
      <vt:lpstr>PowerPoint 演示文稿</vt:lpstr>
      <vt:lpstr>思维导图</vt:lpstr>
      <vt:lpstr>1.1 数据收集过程</vt:lpstr>
      <vt:lpstr>1.1 数据收集过程</vt:lpstr>
      <vt:lpstr>1.1 数据的类型</vt:lpstr>
      <vt:lpstr>1.1 数据的类型</vt:lpstr>
      <vt:lpstr>1.1 数据的类型</vt:lpstr>
      <vt:lpstr>1.1 数据的类型</vt:lpstr>
      <vt:lpstr>1.1 数据的类型</vt:lpstr>
      <vt:lpstr>1.1 数据的类型</vt:lpstr>
      <vt:lpstr>1.2  数据分析软件</vt:lpstr>
      <vt:lpstr>1.2  数据分析软件</vt:lpstr>
      <vt:lpstr>1.2  数据分析软件</vt:lpstr>
      <vt:lpstr>1.2  数据分析软件</vt:lpstr>
      <vt:lpstr>1.2  数据分析软件</vt:lpstr>
      <vt:lpstr>1.2  数据分析软件</vt:lpstr>
      <vt:lpstr>1.2  数据分析软件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1.3  Python 编程基础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wbh</cp:lastModifiedBy>
  <cp:revision>944</cp:revision>
  <cp:lastPrinted>2113-01-01T00:00:00Z</cp:lastPrinted>
  <dcterms:created xsi:type="dcterms:W3CDTF">2113-01-01T00:00:00Z</dcterms:created>
  <dcterms:modified xsi:type="dcterms:W3CDTF">2019-08-24T02:17:30Z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RubyTemplateID">
    <vt:lpwstr>8</vt:lpwstr>
  </property>
  <property fmtid="{D5CDD505-2E9C-101B-9397-08002B2CF9AE}" pid="4" name="KSOProductBuildVer">
    <vt:lpwstr>2052-11.1.0.8894</vt:lpwstr>
  </property>
</Properties>
</file>